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3" r:id="rId6"/>
    <p:sldId id="261" r:id="rId7"/>
    <p:sldId id="264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00"/>
    <a:srgbClr val="47F030"/>
    <a:srgbClr val="FF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C635EC2-355A-4D47-83EE-C0FD7043C910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597825E-06E4-457D-AC4D-6FFEF1B112B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5EC2-355A-4D47-83EE-C0FD7043C910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7825E-06E4-457D-AC4D-6FFEF1B112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5EC2-355A-4D47-83EE-C0FD7043C910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7825E-06E4-457D-AC4D-6FFEF1B112B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5EC2-355A-4D47-83EE-C0FD7043C910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7825E-06E4-457D-AC4D-6FFEF1B112B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C635EC2-355A-4D47-83EE-C0FD7043C910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597825E-06E4-457D-AC4D-6FFEF1B112B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5EC2-355A-4D47-83EE-C0FD7043C910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7825E-06E4-457D-AC4D-6FFEF1B112B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5EC2-355A-4D47-83EE-C0FD7043C910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7825E-06E4-457D-AC4D-6FFEF1B112B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5EC2-355A-4D47-83EE-C0FD7043C910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7825E-06E4-457D-AC4D-6FFEF1B112B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5EC2-355A-4D47-83EE-C0FD7043C910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7825E-06E4-457D-AC4D-6FFEF1B112B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5EC2-355A-4D47-83EE-C0FD7043C910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7825E-06E4-457D-AC4D-6FFEF1B112B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35EC2-355A-4D47-83EE-C0FD7043C910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7825E-06E4-457D-AC4D-6FFEF1B112B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C635EC2-355A-4D47-83EE-C0FD7043C910}" type="datetimeFigureOut">
              <a:rPr lang="ru-RU" smtClean="0"/>
              <a:t>04.01.2018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597825E-06E4-457D-AC4D-6FFEF1B112B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Итоги муниципального этапа предметных олимпиад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 Русско-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Шуганской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ООШ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 2017-2018 учебном году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фирдаус\Desktop\основная деятельность директора\почта\19.04.17\эмблема\Шуга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844" y="260648"/>
            <a:ext cx="1672369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03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980234"/>
              </p:ext>
            </p:extLst>
          </p:nvPr>
        </p:nvGraphicFramePr>
        <p:xfrm>
          <a:off x="539552" y="10910"/>
          <a:ext cx="8496944" cy="68834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48072"/>
                <a:gridCol w="3960440"/>
                <a:gridCol w="1800200"/>
                <a:gridCol w="2088232"/>
              </a:tblGrid>
              <a:tr h="14707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№п/п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предмет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Количество участников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Руководитель команды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Русский язык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Новикова Н.Г.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Русская литература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Новикова Н.Г.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Русский язык(национальная школа)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Новикова Н.Г.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Литература(национальная школа)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Новикова Н.Г.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5.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Английский язык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Верхоланцева</a:t>
                      </a:r>
                      <a:r>
                        <a:rPr lang="ru-RU" sz="1600" dirty="0" smtClean="0"/>
                        <a:t> Н.С.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Татарский язык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Ханов Р.З.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математика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Аглямова</a:t>
                      </a:r>
                      <a:r>
                        <a:rPr lang="ru-RU" sz="1600" dirty="0" smtClean="0"/>
                        <a:t> А.А.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физика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Лобанова Л.В.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9.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история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Фархутдинов Ф.К.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Обществознание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Фархутдинов Ф.К.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Право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Фархутдинов Ф.К.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13.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Технология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Борисов А.А.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14.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География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Луконина Т.П.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15.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Биология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Луконина Т.П.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16.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Физкультура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Леснов</a:t>
                      </a:r>
                      <a:r>
                        <a:rPr lang="ru-RU" sz="1600" dirty="0" smtClean="0"/>
                        <a:t> В.В.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17.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ОБЖ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Леснов</a:t>
                      </a:r>
                      <a:r>
                        <a:rPr lang="ru-RU" sz="1600" dirty="0" smtClean="0"/>
                        <a:t> В.В.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ИТОГО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37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567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806828"/>
              </p:ext>
            </p:extLst>
          </p:nvPr>
        </p:nvGraphicFramePr>
        <p:xfrm>
          <a:off x="26934" y="14599"/>
          <a:ext cx="8865546" cy="692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8642"/>
                <a:gridCol w="2664296"/>
                <a:gridCol w="1440160"/>
                <a:gridCol w="2376264"/>
                <a:gridCol w="1656184"/>
              </a:tblGrid>
              <a:tr h="14707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№п/п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предмет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Количество участников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Количество призеров и победителей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Эффективность </a:t>
                      </a:r>
                    </a:p>
                    <a:p>
                      <a:r>
                        <a:rPr lang="ru-RU" sz="1600" dirty="0" smtClean="0"/>
                        <a:t>участия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1.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Русский язык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0,17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2.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Русская литература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47F03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3. 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Русский язык(национальная школа)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0,5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4.</a:t>
                      </a:r>
                      <a:endParaRPr lang="ru-RU" sz="16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Литература(национальная школа)</a:t>
                      </a:r>
                      <a:endParaRPr lang="ru-RU" sz="16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5. 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Английский язык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6.</a:t>
                      </a:r>
                      <a:endParaRPr lang="ru-RU" sz="1600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Татарский язык</a:t>
                      </a:r>
                      <a:endParaRPr lang="ru-RU" sz="1600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</a:t>
                      </a:r>
                      <a:endParaRPr lang="ru-RU" sz="1600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0</a:t>
                      </a:r>
                      <a:endParaRPr lang="ru-RU" sz="1600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0</a:t>
                      </a:r>
                      <a:endParaRPr lang="ru-RU" sz="1600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7.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математика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0,17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8.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физика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9.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история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2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10.</a:t>
                      </a:r>
                      <a:endParaRPr lang="ru-RU" sz="16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Обществознание</a:t>
                      </a:r>
                      <a:endParaRPr lang="ru-RU" sz="16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</a:t>
                      </a:r>
                      <a:endParaRPr lang="ru-RU" sz="16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0,67</a:t>
                      </a:r>
                      <a:endParaRPr lang="ru-RU" sz="16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11.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Право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13.</a:t>
                      </a:r>
                      <a:endParaRPr lang="ru-RU" sz="16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Технология</a:t>
                      </a:r>
                      <a:endParaRPr lang="ru-RU" sz="16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14.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География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0,5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15.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Биология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0,5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16.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Физкультура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3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33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17.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ОБЖ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0,5</a:t>
                      </a:r>
                      <a:endParaRPr lang="ru-RU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483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934807"/>
              </p:ext>
            </p:extLst>
          </p:nvPr>
        </p:nvGraphicFramePr>
        <p:xfrm>
          <a:off x="179512" y="-69273"/>
          <a:ext cx="8865546" cy="69291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28642"/>
                <a:gridCol w="2664296"/>
                <a:gridCol w="1440160"/>
                <a:gridCol w="2376264"/>
                <a:gridCol w="1656184"/>
              </a:tblGrid>
              <a:tr h="14707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№п/п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предмет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Количество участников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Количество призеров и победителей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Эффективность </a:t>
                      </a:r>
                    </a:p>
                    <a:p>
                      <a:r>
                        <a:rPr lang="ru-RU" sz="1600" dirty="0" smtClean="0"/>
                        <a:t>участия</a:t>
                      </a:r>
                      <a:endParaRPr lang="ru-RU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1.</a:t>
                      </a:r>
                      <a:endParaRPr lang="ru-RU" sz="1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Русский язык</a:t>
                      </a:r>
                      <a:endParaRPr lang="ru-RU" sz="1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</a:t>
                      </a:r>
                      <a:endParaRPr lang="ru-RU" sz="1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0,17</a:t>
                      </a:r>
                      <a:endParaRPr lang="ru-RU" sz="1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2.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Русская литература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3. 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Русский язык(национальная школа)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2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0,5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4.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Литература(национальная школа)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5. 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Английский язык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6.</a:t>
                      </a:r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Татарский язык</a:t>
                      </a:r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ru-RU" sz="16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7.</a:t>
                      </a:r>
                      <a:endParaRPr lang="ru-RU" sz="1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математика</a:t>
                      </a:r>
                      <a:endParaRPr lang="ru-RU" sz="1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6</a:t>
                      </a:r>
                      <a:endParaRPr lang="ru-RU" sz="1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0,17</a:t>
                      </a:r>
                      <a:endParaRPr lang="ru-RU" sz="16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8.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физика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9.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история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10.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Обществознание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3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2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0,67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11.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Право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13.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Технология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14.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География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2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0,5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15.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Биология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2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0,5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16.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Физкультура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0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17.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ОБЖ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4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2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8000"/>
                          </a:solidFill>
                        </a:rPr>
                        <a:t>0,5</a:t>
                      </a:r>
                      <a:endParaRPr lang="ru-RU" sz="16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7528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1470025"/>
          </a:xfrm>
        </p:spPr>
        <p:txBody>
          <a:bodyPr/>
          <a:lstStyle/>
          <a:p>
            <a:r>
              <a:rPr lang="ru-RU" dirty="0" smtClean="0"/>
              <a:t>2017 год:</a:t>
            </a:r>
            <a:br>
              <a:rPr lang="ru-RU" dirty="0" smtClean="0"/>
            </a:br>
            <a:r>
              <a:rPr lang="ru-RU" dirty="0" smtClean="0"/>
              <a:t>Всего 10 призеров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844824"/>
            <a:ext cx="6400800" cy="17526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2 победителя 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по 7 предметам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Место в районном рейтинге ?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В 2016 году 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2 победителя, 2 призера по 3 предметам </a:t>
            </a:r>
            <a:endParaRPr lang="ru-RU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83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613376"/>
              </p:ext>
            </p:extLst>
          </p:nvPr>
        </p:nvGraphicFramePr>
        <p:xfrm>
          <a:off x="107504" y="1772816"/>
          <a:ext cx="8856990" cy="3727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165"/>
                <a:gridCol w="1476165"/>
                <a:gridCol w="1476165"/>
                <a:gridCol w="1476165"/>
                <a:gridCol w="1476165"/>
                <a:gridCol w="1476165"/>
              </a:tblGrid>
              <a:tr h="1239912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Год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Количество победителей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Количество призеров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Количество предметов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Количество призовых мест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Место в районном рейтинге</a:t>
                      </a:r>
                      <a:endParaRPr lang="ru-RU" sz="2000" b="1" dirty="0"/>
                    </a:p>
                  </a:txBody>
                  <a:tcPr/>
                </a:tc>
              </a:tr>
              <a:tr h="621787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8000"/>
                          </a:solidFill>
                        </a:rPr>
                        <a:t>2017 год</a:t>
                      </a:r>
                      <a:endParaRPr lang="ru-RU" sz="24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8000"/>
                          </a:solidFill>
                        </a:rPr>
                        <a:t>2</a:t>
                      </a:r>
                      <a:endParaRPr lang="ru-RU" sz="24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8000"/>
                          </a:solidFill>
                        </a:rPr>
                        <a:t>10</a:t>
                      </a:r>
                      <a:endParaRPr lang="ru-RU" sz="24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8000"/>
                          </a:solidFill>
                        </a:rPr>
                        <a:t>7</a:t>
                      </a:r>
                      <a:endParaRPr lang="ru-RU" sz="24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8000"/>
                          </a:solidFill>
                        </a:rPr>
                        <a:t>12</a:t>
                      </a:r>
                      <a:endParaRPr lang="ru-RU" sz="24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8000"/>
                          </a:solidFill>
                        </a:rPr>
                        <a:t>?</a:t>
                      </a:r>
                      <a:endParaRPr lang="ru-RU" sz="2400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621787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2016 год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14</a:t>
                      </a:r>
                      <a:endParaRPr lang="ru-RU" sz="2400" b="1" dirty="0"/>
                    </a:p>
                  </a:txBody>
                  <a:tcPr/>
                </a:tc>
              </a:tr>
              <a:tr h="621787"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2015 год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5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9</a:t>
                      </a:r>
                      <a:endParaRPr lang="ru-RU" sz="2400" b="1" dirty="0"/>
                    </a:p>
                  </a:txBody>
                  <a:tcPr/>
                </a:tc>
              </a:tr>
              <a:tr h="621787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55576" y="300226"/>
            <a:ext cx="79667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Сравнение результатов муниципального этапа олимпиад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2015-2017 года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66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510002"/>
              </p:ext>
            </p:extLst>
          </p:nvPr>
        </p:nvGraphicFramePr>
        <p:xfrm>
          <a:off x="395536" y="620688"/>
          <a:ext cx="8496946" cy="616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90"/>
                <a:gridCol w="2376264"/>
                <a:gridCol w="792088"/>
                <a:gridCol w="1512168"/>
                <a:gridCol w="1296144"/>
                <a:gridCol w="172819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№п\п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учитель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Новиков Антон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Кузнецова Г.С.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Котков Андрей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ОБЖ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Коткова</a:t>
                      </a:r>
                      <a:r>
                        <a:rPr lang="ru-RU" dirty="0" smtClean="0"/>
                        <a:t> М.Е.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Санников Никита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Аглямова</a:t>
                      </a:r>
                      <a:r>
                        <a:rPr lang="ru-RU" dirty="0" smtClean="0"/>
                        <a:t> А.А.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Хлюпина</a:t>
                      </a:r>
                      <a:r>
                        <a:rPr lang="ru-RU" dirty="0" smtClean="0"/>
                        <a:t> Ангелина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ОБЖ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Леснов</a:t>
                      </a:r>
                      <a:r>
                        <a:rPr lang="ru-RU" dirty="0" smtClean="0"/>
                        <a:t> В.В.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Кривошеева Надежда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Общест-ие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Кривошеева Н.А.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Кудряшова </a:t>
                      </a:r>
                      <a:r>
                        <a:rPr lang="ru-RU" dirty="0" err="1" smtClean="0"/>
                        <a:t>Лаурита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Общест-ние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Фархутдинов Ф.К.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Кудряшова </a:t>
                      </a:r>
                      <a:r>
                        <a:rPr lang="ru-RU" dirty="0" err="1" smtClean="0"/>
                        <a:t>Лаурита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география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Луконина Т.П.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Новикова Дарья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биология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Луконина Т.П.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Кашапов</a:t>
                      </a:r>
                      <a:r>
                        <a:rPr lang="ru-RU" dirty="0" smtClean="0"/>
                        <a:t> Данил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технология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победитель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Борисов А.А.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10.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Новикова Татьяна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литература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Новикова Н.Г.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Новикова Татьяна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русский язык</a:t>
                      </a:r>
                    </a:p>
                    <a:p>
                      <a:r>
                        <a:rPr lang="ru-RU" dirty="0" smtClean="0"/>
                        <a:t>нац.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победитель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Новикова Н.Г.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Новикова Татьяна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Литература</a:t>
                      </a:r>
                    </a:p>
                    <a:p>
                      <a:r>
                        <a:rPr lang="ru-RU" dirty="0" smtClean="0"/>
                        <a:t>нац.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Новикова Н.Г.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3568" y="147990"/>
            <a:ext cx="80545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Победители и призеры муниципального этапа предметных олимпиад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56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10338"/>
            <a:ext cx="81381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Рейтинг учителей по результатам муниципальных олимпиад 2017 года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1255"/>
              </p:ext>
            </p:extLst>
          </p:nvPr>
        </p:nvGraphicFramePr>
        <p:xfrm>
          <a:off x="179512" y="569586"/>
          <a:ext cx="8219201" cy="5913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/>
                <a:gridCol w="1110981"/>
                <a:gridCol w="1131554"/>
                <a:gridCol w="1440160"/>
                <a:gridCol w="1193277"/>
                <a:gridCol w="1254997"/>
              </a:tblGrid>
              <a:tr h="3240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ФИО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Кол-во </a:t>
                      </a:r>
                    </a:p>
                    <a:p>
                      <a:r>
                        <a:rPr lang="ru-RU" b="1" dirty="0" smtClean="0"/>
                        <a:t>победит.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Кол-во призеров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Дополнит. баллы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Итого баллов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Место в рейтинге</a:t>
                      </a:r>
                      <a:endParaRPr lang="ru-RU" b="1" dirty="0"/>
                    </a:p>
                  </a:txBody>
                  <a:tcPr/>
                </a:tc>
              </a:tr>
              <a:tr h="3240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Новикова Н.Г.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/>
                        <a:t>1+0,79+0,44+0,46+0,42=3,11</a:t>
                      </a:r>
                      <a:endParaRPr lang="ru-RU" sz="16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7,11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Луконина Т.П.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0,42+0,84=1,26</a:t>
                      </a:r>
                      <a:endParaRPr lang="ru-RU" sz="14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3,26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Фархутдинов Ф.К.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0,69+0,5+0,62=1,81</a:t>
                      </a:r>
                      <a:endParaRPr lang="ru-RU" sz="1400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2,81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3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Борисов А.А.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4</a:t>
                      </a:r>
                      <a:endParaRPr lang="ru-RU" b="1" dirty="0"/>
                    </a:p>
                  </a:txBody>
                  <a:tcPr>
                    <a:solidFill>
                      <a:srgbClr val="47F030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Кузнецова Г.С.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0,11+0,78=0,89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1,89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Леснов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 В.В.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0,17+0,24+0+0,07+0,27=0,75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1,75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Аглямова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 А.А.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0+0,22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1,22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Кривошеева Н.А.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0,17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1,17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Коткова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 М.Е.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r>
                        <a:rPr lang="ru-RU" b="1" dirty="0" err="1" smtClean="0"/>
                        <a:t>Верхоланцева</a:t>
                      </a:r>
                      <a:r>
                        <a:rPr lang="ru-RU" b="1" dirty="0" smtClean="0"/>
                        <a:t> Н.С.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Лобанова Л.В.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0,5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0,5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11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Кудряшова Г.М.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0,27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0,27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12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</a:tr>
              <a:tr h="3240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Ханов Р.З.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0,11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0,11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13</a:t>
                      </a:r>
                      <a:endParaRPr lang="ru-RU" b="1" dirty="0"/>
                    </a:p>
                  </a:txBody>
                  <a:tcPr>
                    <a:solidFill>
                      <a:srgbClr val="FF33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6630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300</TotalTime>
  <Words>707</Words>
  <Application>Microsoft Office PowerPoint</Application>
  <PresentationFormat>Экран (4:3)</PresentationFormat>
  <Paragraphs>444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Начальная</vt:lpstr>
      <vt:lpstr>Итоги муниципального этапа предметных олимпиад</vt:lpstr>
      <vt:lpstr>Презентация PowerPoint</vt:lpstr>
      <vt:lpstr>Презентация PowerPoint</vt:lpstr>
      <vt:lpstr>Презентация PowerPoint</vt:lpstr>
      <vt:lpstr>2017 год: Всего 10 призеров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муниципального этапа предметных олимпиад</dc:title>
  <dc:creator>фирдаус</dc:creator>
  <cp:lastModifiedBy>фирдаус</cp:lastModifiedBy>
  <cp:revision>26</cp:revision>
  <dcterms:created xsi:type="dcterms:W3CDTF">2017-12-22T10:56:30Z</dcterms:created>
  <dcterms:modified xsi:type="dcterms:W3CDTF">2018-01-04T07:42:48Z</dcterms:modified>
</cp:coreProperties>
</file>